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23" d="100"/>
          <a:sy n="123" d="100"/>
        </p:scale>
        <p:origin x="208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6B674-6827-7C4F-9D7E-1720136DA3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B6C476-A25F-D444-9CF9-197E0F08B7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ECC5C-ECF6-5144-B355-63F21F6D5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42D60-D469-F64A-83CC-FA447A1961FC}" type="datetimeFigureOut">
              <a:rPr lang="en-US" smtClean="0"/>
              <a:t>3/3/22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4F9887-5F0C-1944-8A17-135FDB9F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843AAB-EE1D-DF46-8A6D-F63192A19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CC772-C95E-6742-B25B-FAD2658F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920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36BEC-0AB6-7F46-9007-CAE73BB01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6867FB-572F-2F45-A426-631A8DB386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8B5BF-B18C-8D45-AF2C-E6A7E9D82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42D60-D469-F64A-83CC-FA447A1961FC}" type="datetimeFigureOut">
              <a:rPr lang="en-US" smtClean="0"/>
              <a:t>3/3/22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8CA6C8-4BEE-E447-BA5A-89573FA72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488857-8ED1-294A-AEE9-4BE90A43C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CC772-C95E-6742-B25B-FAD2658F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342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DDA80F-BDC0-5C4E-9FFF-090C6AA96D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64DA06-DFF1-DA43-895D-FF764842FA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FE529F-3527-1241-BE54-4C5E0B410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42D60-D469-F64A-83CC-FA447A1961FC}" type="datetimeFigureOut">
              <a:rPr lang="en-US" smtClean="0"/>
              <a:t>3/3/22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E3271B-6F93-4245-BADF-7DF1208CA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9C7934-4D1D-2B4C-AEDF-5F2D08B61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CC772-C95E-6742-B25B-FAD2658F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24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B1877-99FA-8143-9745-56CEED428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B8A16-073C-974F-990F-E11BCBA8B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152305-8A4F-C141-B71C-1E7F6974C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42D60-D469-F64A-83CC-FA447A1961FC}" type="datetimeFigureOut">
              <a:rPr lang="en-US" smtClean="0"/>
              <a:t>3/3/22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366EF-5D9F-0644-94B5-ACA2EADA4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C053A-C139-884F-AA4C-DCCE68401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CC772-C95E-6742-B25B-FAD2658F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79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FF67B-390C-6C4A-890A-6455F0BCB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2C826C-D282-B344-AF29-98A1DE8A5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4A358F-44CF-874B-AD32-99889928A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42D60-D469-F64A-83CC-FA447A1961FC}" type="datetimeFigureOut">
              <a:rPr lang="en-US" smtClean="0"/>
              <a:t>3/3/22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B5526-3D9D-2B4F-838F-6A7126912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8E8AF-621F-5543-B3FD-5E1E55195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CC772-C95E-6742-B25B-FAD2658F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456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AB5ED-24B7-6D4A-B79C-ACCBF787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0AEF5-5947-824B-92AD-CFE3F27345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893075-1A7E-3240-ABA3-05838C79AA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3511A-BF5E-8C4B-985A-A176A3854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42D60-D469-F64A-83CC-FA447A1961FC}" type="datetimeFigureOut">
              <a:rPr lang="en-US" smtClean="0"/>
              <a:t>3/3/22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1C3EF8-F682-614D-B103-0CBC7D59C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EDA226-D817-3B4B-82B0-489560B2D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CC772-C95E-6742-B25B-FAD2658F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252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94325-A880-FF4B-969E-23BB7CCF0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A67035-E92E-834F-BE3C-7C9E1382E8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48E5B9-4C78-B740-9E49-6D13AFC74B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043E64-26A6-3C46-83BF-BF2531D727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DDBB83-B6E9-EE41-A391-EFAFE2989B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995672-0026-E241-B5F5-516C7005A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42D60-D469-F64A-83CC-FA447A1961FC}" type="datetimeFigureOut">
              <a:rPr lang="en-US" smtClean="0"/>
              <a:t>3/3/22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0B3F68-D61E-C54F-AAAD-9F53F70A4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0AF443-7606-5543-B197-A5EC2C1F8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CC772-C95E-6742-B25B-FAD2658F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785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112EA-A1FA-F34B-8841-CC6C60A4E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5C3A1-4D6E-DF4B-82B1-283130948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42D60-D469-F64A-83CC-FA447A1961FC}" type="datetimeFigureOut">
              <a:rPr lang="en-US" smtClean="0"/>
              <a:t>3/3/22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F78366-D271-F942-AAC9-ED0526AFA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CCD56-29AE-7243-A367-1D5DE0F8D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CC772-C95E-6742-B25B-FAD2658F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453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D60FBC-ECCC-E74F-AAAF-2300A368D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42D60-D469-F64A-83CC-FA447A1961FC}" type="datetimeFigureOut">
              <a:rPr lang="en-US" smtClean="0"/>
              <a:t>3/3/22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33DB3F-8F86-654C-A927-6D7DC70E1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DF7E9C-5FBB-3B4D-AF75-63878472F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CC772-C95E-6742-B25B-FAD2658F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336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FDADF-95D5-AC4D-90F2-0FB3912B2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11B0E-C8C1-5048-9CD5-8EE6A3BFD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48BB9B-BBB0-E347-8F39-D7B614BDEA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0A8006-EF7D-7345-8E42-0BB85E56D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42D60-D469-F64A-83CC-FA447A1961FC}" type="datetimeFigureOut">
              <a:rPr lang="en-US" smtClean="0"/>
              <a:t>3/3/22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E95219-465B-EB4B-9C9D-2A1B212ED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307644-2B24-4E46-98FF-AA0E1820A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CC772-C95E-6742-B25B-FAD2658F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678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5C8D2-0F9E-D64A-A1D2-39143A8B0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5DC6B8-BE92-5E4C-A8C4-7E5031DEBE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B13323-C3E4-6C4D-9361-5A87B21345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CA9E5-4E32-4C43-A812-91E2CEC32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42D60-D469-F64A-83CC-FA447A1961FC}" type="datetimeFigureOut">
              <a:rPr lang="en-US" smtClean="0"/>
              <a:t>3/3/22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ED4C27-BAF4-E44C-BE39-D557E6613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9BE4E0-A0A0-3244-9728-8D5F0DAE7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CC772-C95E-6742-B25B-FAD2658F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143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C336B-728F-294D-8ADF-F1A943B06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A94B2-64D8-AC49-8848-85A0D41FA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6400E-46F7-D346-B83D-EA57ED80E0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D42D60-D469-F64A-83CC-FA447A1961FC}" type="datetimeFigureOut">
              <a:rPr lang="en-US" smtClean="0"/>
              <a:t>3/3/22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D3EB92-058A-104E-93E0-1019C6CDE6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69681F-3CF6-1041-AEAB-BCF7524239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CC772-C95E-6742-B25B-FAD2658F7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369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2E04F2-772F-3047-AB55-E4B3D70280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9411" r="-1" b="5339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4FCEC4-2D58-C74B-A99C-B89B5F95A5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rgbClr val="FFFFFF"/>
                </a:solidFill>
              </a:rPr>
              <a:t>ADVENTURE GAME</a:t>
            </a:r>
          </a:p>
        </p:txBody>
      </p:sp>
      <p:sp>
        <p:nvSpPr>
          <p:cNvPr id="16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495A11-745A-4441-B092-832FBC9B7E3E}"/>
              </a:ext>
            </a:extLst>
          </p:cNvPr>
          <p:cNvSpPr txBox="1"/>
          <p:nvPr/>
        </p:nvSpPr>
        <p:spPr>
          <a:xfrm>
            <a:off x="412439" y="4661625"/>
            <a:ext cx="70897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#2</a:t>
            </a:r>
          </a:p>
          <a:p>
            <a:r>
              <a:rPr lang="en-US" sz="3600" dirty="0"/>
              <a:t>START DATE : 1</a:t>
            </a:r>
            <a:r>
              <a:rPr lang="en-US" sz="3600" baseline="30000" dirty="0"/>
              <a:t>ST</a:t>
            </a:r>
            <a:r>
              <a:rPr lang="en-US" sz="3600" dirty="0"/>
              <a:t> April </a:t>
            </a:r>
          </a:p>
          <a:p>
            <a:r>
              <a:rPr lang="en-US" sz="3600" dirty="0"/>
              <a:t>END DATE :    29</a:t>
            </a:r>
            <a:r>
              <a:rPr lang="en-US" sz="3600" baseline="30000" dirty="0"/>
              <a:t>th</a:t>
            </a:r>
            <a:r>
              <a:rPr lang="en-US" sz="3600" dirty="0"/>
              <a:t> April</a:t>
            </a:r>
          </a:p>
        </p:txBody>
      </p:sp>
    </p:spTree>
    <p:extLst>
      <p:ext uri="{BB962C8B-B14F-4D97-AF65-F5344CB8AC3E}">
        <p14:creationId xmlns:p14="http://schemas.microsoft.com/office/powerpoint/2010/main" val="2779107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A8476E-CB53-7B47-87CF-5D8C421FC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81" y="1495012"/>
            <a:ext cx="4620584" cy="1271650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6000" dirty="0"/>
              <a:t>Rules</a:t>
            </a:r>
            <a:br>
              <a:rPr lang="en-US" sz="6000" dirty="0"/>
            </a:br>
            <a:br>
              <a:rPr lang="en-US" sz="6000" dirty="0"/>
            </a:br>
            <a:endParaRPr lang="en-US" sz="6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E3F410-A412-FB41-9489-00AFB138D1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04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7D3B2FD-DDEB-714C-8C9C-070948B3C5C4}"/>
              </a:ext>
            </a:extLst>
          </p:cNvPr>
          <p:cNvSpPr txBox="1"/>
          <p:nvPr/>
        </p:nvSpPr>
        <p:spPr>
          <a:xfrm>
            <a:off x="239981" y="2015836"/>
            <a:ext cx="55695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Name your game </a:t>
            </a:r>
            <a:r>
              <a:rPr lang="en-US" dirty="0">
                <a:sym typeface="Wingdings" pitchFamily="2" charset="2"/>
              </a:rPr>
              <a:t>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Create a sprint!</a:t>
            </a:r>
          </a:p>
          <a:p>
            <a:pPr marL="342900" indent="-342900">
              <a:buAutoNum type="arabicPeriod"/>
            </a:pPr>
            <a:r>
              <a:rPr lang="en-US" dirty="0"/>
              <a:t>You must have at least 8 steps in your adventure.</a:t>
            </a:r>
          </a:p>
          <a:p>
            <a:pPr marL="342900" indent="-342900">
              <a:buAutoNum type="arabicPeriod"/>
            </a:pPr>
            <a:r>
              <a:rPr lang="en-US" dirty="0"/>
              <a:t>Be creative </a:t>
            </a:r>
          </a:p>
          <a:p>
            <a:pPr marL="342900" indent="-342900">
              <a:buAutoNum type="arabicPeriod"/>
            </a:pPr>
            <a:r>
              <a:rPr lang="en-US" dirty="0"/>
              <a:t>Mentor people if you know what you are doing and find it easy.</a:t>
            </a:r>
          </a:p>
          <a:p>
            <a:pPr marL="342900" indent="-342900">
              <a:buAutoNum type="arabicPeriod"/>
            </a:pPr>
            <a:r>
              <a:rPr lang="en-US" dirty="0"/>
              <a:t>Guest judge will decide on winning game.</a:t>
            </a:r>
          </a:p>
          <a:p>
            <a:pPr marL="342900" indent="-342900">
              <a:buAutoNum type="arabicPeriod"/>
            </a:pPr>
            <a:r>
              <a:rPr lang="en-US" dirty="0"/>
              <a:t>Try not to google the answers. </a:t>
            </a:r>
          </a:p>
          <a:p>
            <a:pPr marL="342900" indent="-342900">
              <a:buAutoNum type="arabicPeriod"/>
            </a:pPr>
            <a:r>
              <a:rPr lang="en-US" dirty="0"/>
              <a:t>You must work on this as a team.</a:t>
            </a:r>
          </a:p>
          <a:p>
            <a:pPr marL="342900" indent="-342900">
              <a:buAutoNum type="arabicPeriod"/>
            </a:pPr>
            <a:r>
              <a:rPr lang="en-US" dirty="0"/>
              <a:t>Maximum of 10 minutes to present your game.</a:t>
            </a:r>
          </a:p>
        </p:txBody>
      </p:sp>
    </p:spTree>
    <p:extLst>
      <p:ext uri="{BB962C8B-B14F-4D97-AF65-F5344CB8AC3E}">
        <p14:creationId xmlns:p14="http://schemas.microsoft.com/office/powerpoint/2010/main" val="1285985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8F09F-EB2C-144D-93B5-DCB7F7F8B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983" y="141552"/>
            <a:ext cx="5006336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WINNING TEAM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F74D28C-3268-4E35-8EE1-D92CB4A85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7942DB7-4780-0949-8184-EF5333B36E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56" r="1" b="11940"/>
          <a:stretch/>
        </p:blipFill>
        <p:spPr>
          <a:xfrm>
            <a:off x="20" y="10"/>
            <a:ext cx="6024134" cy="6857990"/>
          </a:xfrm>
          <a:custGeom>
            <a:avLst/>
            <a:gdLst/>
            <a:ahLst/>
            <a:cxnLst/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3510FC88-9F5F-47C4-8D5E-92604A5FD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4983" y="1467115"/>
            <a:ext cx="5004073" cy="3181684"/>
          </a:xfrm>
        </p:spPr>
        <p:txBody>
          <a:bodyPr anchor="t">
            <a:normAutofit/>
          </a:bodyPr>
          <a:lstStyle/>
          <a:p>
            <a:endParaRPr lang="en-US" sz="2000" dirty="0"/>
          </a:p>
          <a:p>
            <a:r>
              <a:rPr lang="en-US" sz="2000" dirty="0"/>
              <a:t>1</a:t>
            </a:r>
            <a:r>
              <a:rPr lang="en-US" sz="2000" baseline="30000" dirty="0"/>
              <a:t>st</a:t>
            </a:r>
            <a:r>
              <a:rPr lang="en-US" sz="2000" dirty="0"/>
              <a:t> place = 3 points </a:t>
            </a:r>
          </a:p>
          <a:p>
            <a:r>
              <a:rPr lang="en-US" sz="2000" dirty="0"/>
              <a:t>2</a:t>
            </a:r>
            <a:r>
              <a:rPr lang="en-US" sz="2000" baseline="30000" dirty="0"/>
              <a:t>nd</a:t>
            </a:r>
            <a:r>
              <a:rPr lang="en-US" sz="2000" dirty="0"/>
              <a:t> place = 2 points </a:t>
            </a:r>
          </a:p>
          <a:p>
            <a:r>
              <a:rPr lang="en-US" sz="2000" dirty="0"/>
              <a:t>3</a:t>
            </a:r>
            <a:r>
              <a:rPr lang="en-US" sz="2000" baseline="30000" dirty="0"/>
              <a:t>rd</a:t>
            </a:r>
            <a:r>
              <a:rPr lang="en-US" sz="2000" dirty="0"/>
              <a:t> place = 1 point </a:t>
            </a:r>
          </a:p>
          <a:p>
            <a:r>
              <a:rPr lang="en-US" sz="2000" dirty="0"/>
              <a:t>Guest judge decides on the winner</a:t>
            </a:r>
          </a:p>
          <a:p>
            <a:r>
              <a:rPr lang="en-US" sz="2000" dirty="0"/>
              <a:t>Team gets bragging rights and picks the next challenge (as long as its progressive)</a:t>
            </a:r>
          </a:p>
          <a:p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0003090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8197EC-0F23-5043-8D93-BEA602F6B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9450" y="458643"/>
            <a:ext cx="7164493" cy="1325563"/>
          </a:xfrm>
        </p:spPr>
        <p:txBody>
          <a:bodyPr>
            <a:normAutofit/>
          </a:bodyPr>
          <a:lstStyle/>
          <a:p>
            <a:r>
              <a:rPr lang="en-US" dirty="0"/>
              <a:t>TEAMS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1B18A3D-FF12-8E40-89B1-31104FF0E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264" y="642988"/>
            <a:ext cx="2437549" cy="5571543"/>
          </a:xfrm>
          <a:prstGeom prst="rect">
            <a:avLst/>
          </a:prstGeom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F29CE41-9B00-8942-9C07-B5ABCC1CB8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0369779"/>
              </p:ext>
            </p:extLst>
          </p:nvPr>
        </p:nvGraphicFramePr>
        <p:xfrm>
          <a:off x="3731297" y="1935402"/>
          <a:ext cx="8128000" cy="21234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45682383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1263458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604318805"/>
                    </a:ext>
                  </a:extLst>
                </a:gridCol>
                <a:gridCol w="906512">
                  <a:extLst>
                    <a:ext uri="{9D8B030D-6E8A-4147-A177-3AD203B41FA5}">
                      <a16:colId xmlns:a16="http://schemas.microsoft.com/office/drawing/2014/main" val="4289631014"/>
                    </a:ext>
                  </a:extLst>
                </a:gridCol>
                <a:gridCol w="719088">
                  <a:extLst>
                    <a:ext uri="{9D8B030D-6E8A-4147-A177-3AD203B41FA5}">
                      <a16:colId xmlns:a16="http://schemas.microsoft.com/office/drawing/2014/main" val="8943938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621178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79128360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42123063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73973499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53433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TEAM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TEAM2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TEAM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TEAM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TEAM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TEAM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TEAM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TEAM 8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TEAM 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TEAM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3546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FURQAN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PRAJWAL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FRANKY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SUSHVINA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ASHA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LAMARA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RAIHAN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AMRUTA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NICOLA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TEJAS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62201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KHAIRAT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KAWSAR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MANOJ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ABDULRAOUF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SAUMYA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JAMES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MATT 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JESSIE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PAVAN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MATT B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9801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ANUSHREE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JOSEPH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KUSHALI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IKE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EWAN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AMELIA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THENURI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RITHVIK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OLIVIA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7901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JD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SIRISHA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PADDY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RAHUL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ANUSHRI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RUBY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PRATIMA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NAVYA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2933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86421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184</Words>
  <Application>Microsoft Macintosh PowerPoint</Application>
  <PresentationFormat>Widescreen</PresentationFormat>
  <Paragraphs>71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ADVENTURE GAME</vt:lpstr>
      <vt:lpstr>Rules  </vt:lpstr>
      <vt:lpstr>WINNING TEAM</vt:lpstr>
      <vt:lpstr>TEAMS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ADVENTURE GAME</dc:title>
  <dc:creator>Raven, Lindsey</dc:creator>
  <cp:lastModifiedBy>Raven, Lindsey</cp:lastModifiedBy>
  <cp:revision>1</cp:revision>
  <dcterms:created xsi:type="dcterms:W3CDTF">2022-03-03T17:09:27Z</dcterms:created>
  <dcterms:modified xsi:type="dcterms:W3CDTF">2022-03-03T18:15:43Z</dcterms:modified>
</cp:coreProperties>
</file>

<file path=docProps/thumbnail.jpeg>
</file>